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is-I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7" autoAdjust="0"/>
    <p:restoredTop sz="94660"/>
  </p:normalViewPr>
  <p:slideViewPr>
    <p:cSldViewPr snapToGrid="0">
      <p:cViewPr varScale="1">
        <p:scale>
          <a:sx n="75" d="100"/>
          <a:sy n="75" d="100"/>
        </p:scale>
        <p:origin x="53" y="36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936517-56B4-A666-08DE-BEF758E7A5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is-I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3E7362A-616C-68A5-892F-790EDFFEB7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is-I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C1C0B1-A0C3-2911-2CBE-4441FA9302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C13B1-D1B0-48DC-9BD4-FB9BA1C70E0D}" type="datetimeFigureOut">
              <a:rPr lang="is-IS" smtClean="0"/>
              <a:t>10.2.2026</a:t>
            </a:fld>
            <a:endParaRPr lang="is-I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9D6A51-6FBE-3580-FBBC-D1C14F7132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s-I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5E9216-D30A-A5EF-72B0-DEB224F67E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F4B48-3B9F-4052-9348-52E0EE7C7061}" type="slidenum">
              <a:rPr lang="is-IS" smtClean="0"/>
              <a:t>‹#›</a:t>
            </a:fld>
            <a:endParaRPr lang="is-IS"/>
          </a:p>
        </p:txBody>
      </p:sp>
    </p:spTree>
    <p:extLst>
      <p:ext uri="{BB962C8B-B14F-4D97-AF65-F5344CB8AC3E}">
        <p14:creationId xmlns:p14="http://schemas.microsoft.com/office/powerpoint/2010/main" val="22383598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E4E242-ED13-B885-6157-5363251C86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s-I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480CB-F035-FF29-782B-6FE731FDD5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s-I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6D112E-038C-07CD-C9AE-5AEA507F49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C13B1-D1B0-48DC-9BD4-FB9BA1C70E0D}" type="datetimeFigureOut">
              <a:rPr lang="is-IS" smtClean="0"/>
              <a:t>10.2.2026</a:t>
            </a:fld>
            <a:endParaRPr lang="is-I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FD6FA6-7A84-5201-ED45-9D56F31C14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s-I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51F227-F04C-75AA-6687-3375149E2D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F4B48-3B9F-4052-9348-52E0EE7C7061}" type="slidenum">
              <a:rPr lang="is-IS" smtClean="0"/>
              <a:t>‹#›</a:t>
            </a:fld>
            <a:endParaRPr lang="is-IS"/>
          </a:p>
        </p:txBody>
      </p:sp>
    </p:spTree>
    <p:extLst>
      <p:ext uri="{BB962C8B-B14F-4D97-AF65-F5344CB8AC3E}">
        <p14:creationId xmlns:p14="http://schemas.microsoft.com/office/powerpoint/2010/main" val="7806628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69BC08-C073-2B9F-51D4-9CDF848BA5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is-I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EA739C-14E5-B672-C4CB-B6FBEC714E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8D123C-82E5-A6D5-E3D8-A5C088FF5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C13B1-D1B0-48DC-9BD4-FB9BA1C70E0D}" type="datetimeFigureOut">
              <a:rPr lang="is-IS" smtClean="0"/>
              <a:t>10.2.2026</a:t>
            </a:fld>
            <a:endParaRPr lang="is-I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46AF9A-F562-6AFF-D32B-750DC88ADE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s-I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140B9F-CF65-D7F7-BE4F-7113721F65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F4B48-3B9F-4052-9348-52E0EE7C7061}" type="slidenum">
              <a:rPr lang="is-IS" smtClean="0"/>
              <a:t>‹#›</a:t>
            </a:fld>
            <a:endParaRPr lang="is-IS"/>
          </a:p>
        </p:txBody>
      </p:sp>
    </p:spTree>
    <p:extLst>
      <p:ext uri="{BB962C8B-B14F-4D97-AF65-F5344CB8AC3E}">
        <p14:creationId xmlns:p14="http://schemas.microsoft.com/office/powerpoint/2010/main" val="34542310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CCC24B-235F-9AAC-A771-495EF57632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s-I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5616B6-9F2B-0F8A-BF04-AE602B25DF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s-I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B6EFE9-B57F-4ED8-8906-7B10F378F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s-I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D752D06-669F-3900-84E7-9FD9B494C8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C13B1-D1B0-48DC-9BD4-FB9BA1C70E0D}" type="datetimeFigureOut">
              <a:rPr lang="is-IS" smtClean="0"/>
              <a:t>10.2.2026</a:t>
            </a:fld>
            <a:endParaRPr lang="is-I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E5506E3-F9E3-5EFC-4E52-0B97987EDE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s-I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B693DB-A24C-670D-7960-8F478A2B51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F4B48-3B9F-4052-9348-52E0EE7C7061}" type="slidenum">
              <a:rPr lang="is-IS" smtClean="0"/>
              <a:t>‹#›</a:t>
            </a:fld>
            <a:endParaRPr lang="is-IS"/>
          </a:p>
        </p:txBody>
      </p:sp>
    </p:spTree>
    <p:extLst>
      <p:ext uri="{BB962C8B-B14F-4D97-AF65-F5344CB8AC3E}">
        <p14:creationId xmlns:p14="http://schemas.microsoft.com/office/powerpoint/2010/main" val="31363771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92CF24-7C0D-A282-DF4B-5F351236D2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is-I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5AF81F-478B-1BF5-36F4-D7CF196866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42AEDE9-38BC-3F38-E360-FFEA93F208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s-I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264931A-E966-BC41-1C79-0ADCA5E23DB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29FB337-0AFD-0056-A0CD-4DCFC1E406A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s-I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A86EBE7-2BA6-1EDA-58F6-815B444D9C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C13B1-D1B0-48DC-9BD4-FB9BA1C70E0D}" type="datetimeFigureOut">
              <a:rPr lang="is-IS" smtClean="0"/>
              <a:t>10.2.2026</a:t>
            </a:fld>
            <a:endParaRPr lang="is-I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A1AD6C3-93C0-EC2A-3EF7-099D8C3A81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s-I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11B91A0-9D1C-9F65-9BAC-6CEBFB0609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F4B48-3B9F-4052-9348-52E0EE7C7061}" type="slidenum">
              <a:rPr lang="is-IS" smtClean="0"/>
              <a:t>‹#›</a:t>
            </a:fld>
            <a:endParaRPr lang="is-IS"/>
          </a:p>
        </p:txBody>
      </p:sp>
    </p:spTree>
    <p:extLst>
      <p:ext uri="{BB962C8B-B14F-4D97-AF65-F5344CB8AC3E}">
        <p14:creationId xmlns:p14="http://schemas.microsoft.com/office/powerpoint/2010/main" val="38999034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84F84B-9801-CBAF-B56C-CD0A9B7461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s-I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BEBACF0-DE94-DCBB-8CF0-EA634FE427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C13B1-D1B0-48DC-9BD4-FB9BA1C70E0D}" type="datetimeFigureOut">
              <a:rPr lang="is-IS" smtClean="0"/>
              <a:t>10.2.2026</a:t>
            </a:fld>
            <a:endParaRPr lang="is-I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EB8E42E-EBC0-1D73-8814-4AB3EFF8BA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s-I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D4936A5-4804-4871-2D0B-CFC4F13480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F4B48-3B9F-4052-9348-52E0EE7C7061}" type="slidenum">
              <a:rPr lang="is-IS" smtClean="0"/>
              <a:t>‹#›</a:t>
            </a:fld>
            <a:endParaRPr lang="is-IS"/>
          </a:p>
        </p:txBody>
      </p:sp>
    </p:spTree>
    <p:extLst>
      <p:ext uri="{BB962C8B-B14F-4D97-AF65-F5344CB8AC3E}">
        <p14:creationId xmlns:p14="http://schemas.microsoft.com/office/powerpoint/2010/main" val="40629523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57A6634-2BB3-4E30-ACA2-D1F68CAD1D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C13B1-D1B0-48DC-9BD4-FB9BA1C70E0D}" type="datetimeFigureOut">
              <a:rPr lang="is-IS" smtClean="0"/>
              <a:t>10.2.2026</a:t>
            </a:fld>
            <a:endParaRPr lang="is-I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381E6B4-96D6-10C1-91AF-F4DA6DAD83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s-I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7A22E1-6E0A-2AFA-0A95-7C05E06E1E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F4B48-3B9F-4052-9348-52E0EE7C7061}" type="slidenum">
              <a:rPr lang="is-IS" smtClean="0"/>
              <a:t>‹#›</a:t>
            </a:fld>
            <a:endParaRPr lang="is-IS"/>
          </a:p>
        </p:txBody>
      </p:sp>
    </p:spTree>
    <p:extLst>
      <p:ext uri="{BB962C8B-B14F-4D97-AF65-F5344CB8AC3E}">
        <p14:creationId xmlns:p14="http://schemas.microsoft.com/office/powerpoint/2010/main" val="29177477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887770-61CC-FB81-7B74-BE18E9DF70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is-I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2D7859-F982-68AE-78FF-032F789497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s-I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CB4C6AF-E996-FA63-E06D-5E7D30AE32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1D74DD-2AFA-5968-EA93-4782947DF9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C13B1-D1B0-48DC-9BD4-FB9BA1C70E0D}" type="datetimeFigureOut">
              <a:rPr lang="is-IS" smtClean="0"/>
              <a:t>10.2.2026</a:t>
            </a:fld>
            <a:endParaRPr lang="is-I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02E4731-4786-CCC7-EF85-44AB715093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s-I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C39F1F5-2AF9-79CA-C460-DBA84690DE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F4B48-3B9F-4052-9348-52E0EE7C7061}" type="slidenum">
              <a:rPr lang="is-IS" smtClean="0"/>
              <a:t>‹#›</a:t>
            </a:fld>
            <a:endParaRPr lang="is-IS"/>
          </a:p>
        </p:txBody>
      </p:sp>
    </p:spTree>
    <p:extLst>
      <p:ext uri="{BB962C8B-B14F-4D97-AF65-F5344CB8AC3E}">
        <p14:creationId xmlns:p14="http://schemas.microsoft.com/office/powerpoint/2010/main" val="22907512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998E31-1281-D377-2CC6-A6CBD508E0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is-I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75BCEBC-1284-B844-E38A-F33AF0E13FE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s-I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A197B2-4EC0-9283-2757-BDBBAAF1E18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DCE41C-8997-A38D-8360-46716A9B0E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C13B1-D1B0-48DC-9BD4-FB9BA1C70E0D}" type="datetimeFigureOut">
              <a:rPr lang="is-IS" smtClean="0"/>
              <a:t>10.2.2026</a:t>
            </a:fld>
            <a:endParaRPr lang="is-I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2E6FAA5-6990-D208-25E8-33377D30E5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s-I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2A36458-630D-74B6-2612-8B81CECAA3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F4B48-3B9F-4052-9348-52E0EE7C7061}" type="slidenum">
              <a:rPr lang="is-IS" smtClean="0"/>
              <a:t>‹#›</a:t>
            </a:fld>
            <a:endParaRPr lang="is-IS"/>
          </a:p>
        </p:txBody>
      </p:sp>
    </p:spTree>
    <p:extLst>
      <p:ext uri="{BB962C8B-B14F-4D97-AF65-F5344CB8AC3E}">
        <p14:creationId xmlns:p14="http://schemas.microsoft.com/office/powerpoint/2010/main" val="18188981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675F6A-DE80-61F8-E319-3D394073AE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s-I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C9FEBFC-4A33-428D-49CF-5C67E854BA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s-I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C36C60-A2BA-8CA3-0A30-6BF912D400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C13B1-D1B0-48DC-9BD4-FB9BA1C70E0D}" type="datetimeFigureOut">
              <a:rPr lang="is-IS" smtClean="0"/>
              <a:t>10.2.2026</a:t>
            </a:fld>
            <a:endParaRPr lang="is-I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C1AB88-8CF1-E3B8-6752-6C75AE5B15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s-I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BE33C6-7D0A-AFA6-08BF-ED6C5DA69F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F4B48-3B9F-4052-9348-52E0EE7C7061}" type="slidenum">
              <a:rPr lang="is-IS" smtClean="0"/>
              <a:t>‹#›</a:t>
            </a:fld>
            <a:endParaRPr lang="is-IS"/>
          </a:p>
        </p:txBody>
      </p:sp>
    </p:spTree>
    <p:extLst>
      <p:ext uri="{BB962C8B-B14F-4D97-AF65-F5344CB8AC3E}">
        <p14:creationId xmlns:p14="http://schemas.microsoft.com/office/powerpoint/2010/main" val="34396724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9B3A4A-8A0F-7A97-0639-DE169CA28C5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is-I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EB617B0-0F26-E2F4-F7C4-0A9206BE4A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s-I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5EFD37-D483-907C-D71C-1361E5C0B8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C13B1-D1B0-48DC-9BD4-FB9BA1C70E0D}" type="datetimeFigureOut">
              <a:rPr lang="is-IS" smtClean="0"/>
              <a:t>10.2.2026</a:t>
            </a:fld>
            <a:endParaRPr lang="is-I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C65AE3-1888-A95F-0EC3-F61C475F73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s-I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E8EA64-275C-E3EE-3D33-EB4FA66D9D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F4B48-3B9F-4052-9348-52E0EE7C7061}" type="slidenum">
              <a:rPr lang="is-IS" smtClean="0"/>
              <a:t>‹#›</a:t>
            </a:fld>
            <a:endParaRPr lang="is-IS"/>
          </a:p>
        </p:txBody>
      </p:sp>
    </p:spTree>
    <p:extLst>
      <p:ext uri="{BB962C8B-B14F-4D97-AF65-F5344CB8AC3E}">
        <p14:creationId xmlns:p14="http://schemas.microsoft.com/office/powerpoint/2010/main" val="41246307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08E3F79-6845-8688-A1BB-BD08C9F166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is-I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FAE5DB-8CD5-10EC-0146-4886A5E70F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s-I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8B1C82-9711-C609-1AAC-56661373328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B9C13B1-D1B0-48DC-9BD4-FB9BA1C70E0D}" type="datetimeFigureOut">
              <a:rPr lang="is-IS" smtClean="0"/>
              <a:t>10.2.2026</a:t>
            </a:fld>
            <a:endParaRPr lang="is-I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CBC315-CBE4-3EBC-05F5-3619D22FA93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is-I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899304-9150-2736-3E68-A7B8686D83A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EDF4B48-3B9F-4052-9348-52E0EE7C7061}" type="slidenum">
              <a:rPr lang="is-IS" smtClean="0"/>
              <a:t>‹#›</a:t>
            </a:fld>
            <a:endParaRPr lang="is-IS"/>
          </a:p>
        </p:txBody>
      </p:sp>
    </p:spTree>
    <p:extLst>
      <p:ext uri="{BB962C8B-B14F-4D97-AF65-F5344CB8AC3E}">
        <p14:creationId xmlns:p14="http://schemas.microsoft.com/office/powerpoint/2010/main" val="1451330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s-I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AF9B2A46-0217-C55F-6129-D590E5190F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811520" cy="686816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4A77B30-E5D5-5DE9-A18D-80030AB93F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1520" y="0"/>
            <a:ext cx="6380481" cy="6868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8693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B46A4E7-F191-B1C3-9D7E-F391AB5270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862320" cy="68580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003C59D-B074-9C98-992B-DA0D57F696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2320" y="0"/>
            <a:ext cx="63296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4328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E28B6A-F464-4B63-8D34-ED12497C55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2EA51B3-62AD-7F66-9250-9EAA1BB791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24256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BECD2E6-0068-FE78-04FA-091B5F3B2A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2560" y="0"/>
            <a:ext cx="694944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87764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D29120-8B55-6F81-D79E-B893396BD0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3CFA6CB-190D-9A18-4BC7-307FC89ABB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976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1D61FD6-E419-0533-49D0-25CA79F7A6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8720" y="0"/>
            <a:ext cx="59232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024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0</Words>
  <Application>Microsoft Office PowerPoint</Application>
  <PresentationFormat>Widescreen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Elvar Örn Þórisson</dc:creator>
  <cp:lastModifiedBy>Elvar Örn Þórisson</cp:lastModifiedBy>
  <cp:revision>1</cp:revision>
  <dcterms:created xsi:type="dcterms:W3CDTF">2026-02-10T12:05:56Z</dcterms:created>
  <dcterms:modified xsi:type="dcterms:W3CDTF">2026-02-10T12:11:26Z</dcterms:modified>
</cp:coreProperties>
</file>