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4" d="100"/>
          <a:sy n="104" d="100"/>
        </p:scale>
        <p:origin x="-584" y="-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D6D19-D21C-426C-8477-C7C1A3011964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41034-23CC-41ED-9476-07647FAB0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990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D6D19-D21C-426C-8477-C7C1A3011964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41034-23CC-41ED-9476-07647FAB0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18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D6D19-D21C-426C-8477-C7C1A3011964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41034-23CC-41ED-9476-07647FAB0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09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D6D19-D21C-426C-8477-C7C1A3011964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41034-23CC-41ED-9476-07647FAB0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129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D6D19-D21C-426C-8477-C7C1A3011964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41034-23CC-41ED-9476-07647FAB0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070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D6D19-D21C-426C-8477-C7C1A3011964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41034-23CC-41ED-9476-07647FAB0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419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D6D19-D21C-426C-8477-C7C1A3011964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41034-23CC-41ED-9476-07647FAB0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752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D6D19-D21C-426C-8477-C7C1A3011964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41034-23CC-41ED-9476-07647FAB0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075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D6D19-D21C-426C-8477-C7C1A3011964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41034-23CC-41ED-9476-07647FAB0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040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D6D19-D21C-426C-8477-C7C1A3011964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41034-23CC-41ED-9476-07647FAB0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603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D6D19-D21C-426C-8477-C7C1A3011964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41034-23CC-41ED-9476-07647FAB0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9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D6D19-D21C-426C-8477-C7C1A3011964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41034-23CC-41ED-9476-07647FAB0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07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s-IS" dirty="0" smtClean="0"/>
              <a:t>Amroc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s-IS" dirty="0" smtClean="0"/>
              <a:t>Sements spónaplötur</a:t>
            </a:r>
          </a:p>
          <a:p>
            <a:r>
              <a:rPr lang="is-IS" sz="1200" dirty="0" smtClean="0"/>
              <a:t>Bæklingur sjá </a:t>
            </a:r>
          </a:p>
          <a:p>
            <a:r>
              <a:rPr lang="en-US" sz="1600" dirty="0" smtClean="0"/>
              <a:t>http://www.hbc.dk/Sites/UserDefined/HBC/Folders/Prislister_brochurer/2015_HBC_Facadel%C3%B8sninger_DK.pdf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445947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Sementsgrá á lager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628800"/>
            <a:ext cx="6120680" cy="4810314"/>
          </a:xfrm>
        </p:spPr>
      </p:pic>
    </p:spTree>
    <p:extLst>
      <p:ext uri="{BB962C8B-B14F-4D97-AF65-F5344CB8AC3E}">
        <p14:creationId xmlns:p14="http://schemas.microsoft.com/office/powerpoint/2010/main" val="3647538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is-IS" dirty="0" smtClean="0"/>
              <a:t>Stærðir</a:t>
            </a:r>
            <a:br>
              <a:rPr lang="is-I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 smtClean="0"/>
              <a:t>Lagerstærðir eru:</a:t>
            </a:r>
          </a:p>
          <a:p>
            <a:r>
              <a:rPr lang="is-IS" dirty="0" smtClean="0"/>
              <a:t>12mm þykkar</a:t>
            </a:r>
          </a:p>
          <a:p>
            <a:r>
              <a:rPr lang="is-IS" dirty="0" smtClean="0"/>
              <a:t>1200 x 2600mm og 1200 x 3050mm</a:t>
            </a:r>
          </a:p>
          <a:p>
            <a:r>
              <a:rPr lang="is-IS" dirty="0" smtClean="0"/>
              <a:t>Hægt að sérpanta 8-10-16-18-22-24-32mm</a:t>
            </a:r>
          </a:p>
          <a:p>
            <a:r>
              <a:rPr lang="is-IS" dirty="0" smtClean="0"/>
              <a:t>Þyngd 1250 kg pr m3</a:t>
            </a:r>
          </a:p>
          <a:p>
            <a:r>
              <a:rPr lang="is-IS" smtClean="0"/>
              <a:t>Sambærileg við VIROC frá Þ.Þorgrímssyni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8331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Notkunarmöguleikar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s-IS" dirty="0" smtClean="0"/>
              <a:t>Amroc standard óslípaða platan hefur marga möguleika sem klæðning, allt frá svínastíum til utanhússklæðningar eða innanhússklæðningar í tónlistarsali eða íþróttahús.</a:t>
            </a:r>
          </a:p>
          <a:p>
            <a:r>
              <a:rPr lang="is-IS" dirty="0" smtClean="0"/>
              <a:t>Platan þolir vel raka og hnjask, og er því upplögð í iðnaðarhúsnæði en er líka upplögð sem klæðning í verslanir og byggingar þar sem hönnunin á að vera hrá og gróf með sementsáferð.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0118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s-IS" dirty="0" smtClean="0"/>
              <a:t>Hægt að sérpanta liti</a:t>
            </a:r>
            <a:br>
              <a:rPr lang="is-IS" dirty="0" smtClean="0"/>
            </a:br>
            <a:r>
              <a:rPr lang="is-IS" sz="1600" dirty="0" smtClean="0"/>
              <a:t>http://</a:t>
            </a:r>
            <a:r>
              <a:rPr lang="is-IS" sz="1100" dirty="0" smtClean="0"/>
              <a:t>www.moland-danmark.dk/Sites/UserDefined/HBC/Folders/Produktoversigt/Amroc/Referencer/Amroc%20referencer.pdf</a:t>
            </a:r>
            <a:endParaRPr lang="en-US" sz="11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348880"/>
            <a:ext cx="2079253" cy="3134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492896"/>
            <a:ext cx="1910612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1405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4125</TotalTime>
  <Words>100</Words>
  <Application>Microsoft Office PowerPoint</Application>
  <PresentationFormat>On-screen Show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Amroc</vt:lpstr>
      <vt:lpstr>Sementsgrá á lager</vt:lpstr>
      <vt:lpstr>Stærðir </vt:lpstr>
      <vt:lpstr>Notkunarmöguleikar</vt:lpstr>
      <vt:lpstr>Hægt að sérpanta liti http://www.moland-danmark.dk/Sites/UserDefined/HBC/Folders/Produktoversigt/Amroc/Referencer/Amroc%20referencer.pdf</vt:lpstr>
    </vt:vector>
  </TitlesOfParts>
  <Company>Husasmidjan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Amroc</dc:title>
  <dc:creator>Einar Sveinsson</dc:creator>
  <cp:lastModifiedBy>Valdimar Ólafsson</cp:lastModifiedBy>
  <cp:revision>4</cp:revision>
  <dcterms:created xsi:type="dcterms:W3CDTF">2016-08-23T14:48:57Z</dcterms:created>
  <dcterms:modified xsi:type="dcterms:W3CDTF">2017-02-03T13:27:35Z</dcterms:modified>
</cp:coreProperties>
</file>